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CFEA39-FD39-08A5-13AF-86CE96436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7488980-32D8-3D17-6027-1D12343C6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AC972B-378B-A3D0-B37C-C51793FCA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93F940-1913-E8F4-F06E-8A5D88954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5686B53-BD3F-C3A8-3E88-66826DB7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654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AE3F00-22E5-FF97-7D1B-B3D99E580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688E62F-7EEA-DE9E-5551-A4639D2F3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7EABF0-57C5-933C-F8CF-D66E791CB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5D4A3E-8540-678D-A4FA-961F97FD9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E3A494-3664-888E-2530-0FB93C229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69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941853-F188-DDA0-5A1C-83102B9B3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04C38B6-E61B-0BC6-6BB4-9D052F74A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E2C82B-C62F-C868-84FA-AF03D79CD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E1E07C-8C15-2E71-2023-B02635636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34AA87-62A5-BAC9-579C-C05371A19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80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EA1733-29C5-91F9-C440-091BC2887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CB7FC4-A9C1-E971-47B6-22D1740ED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6F2976-9F57-DCA7-101F-84DB1088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E6705E-3D37-8395-7480-D57EFD84F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1E27593-E4D9-EB19-912C-8E1631415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732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563A3F-4B37-923D-9D01-491223796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5410C6D-1622-27AA-2B19-E92A0FA87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6EF2A5-81A7-C6BD-511A-DDA45DE0F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35B49D-BB72-FE3D-EBE5-609EA89FD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8CCB3B-042C-0D2F-AD39-6ACA11BB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62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15CB5D-8BBF-2CEB-4529-646C3EC5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C471F8C-FC18-814E-CB23-897F91EB4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C9B8A8D-A8F6-94A6-FFF1-062FE61EE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FD162B4-8361-A233-45B2-17C001F8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E34BEE-2D29-BC88-7E07-2F166D4C6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680DF81-9BBB-5623-0F87-B0B963967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02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DCEFE2-CE30-24BF-94F8-3C6130A4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212085-78C7-01EE-3FC1-1EB3C109A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F2A9419-2C23-CFB4-4CEB-E1036F530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D2F1D55-FB7C-B5C0-E263-18B85E653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A6E7D73-96B0-B97B-6A94-656264CBED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10FE10C-1DC8-7551-8A91-6B91B38B4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B495268-9B8D-3318-0D67-0E3FF8DD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7511FB3-E44D-3E15-B3DD-91FCADE2B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283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FD1551-668D-6BCF-65FD-0EBB1B6C6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D1F6FC6-B188-4C08-866D-E2E55D26D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037A73C-0340-6A3B-35E2-51F277C2D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7B8E7B3-303D-E35D-D2A1-2B680ED5A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11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BAD3F0B-821C-6746-4D82-C998E88A0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448E52-73EE-CE39-6ABF-71638D30F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0F9418D-3011-EA17-286D-68B6DA802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926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93EED3-85A3-6828-9282-26300850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0F1DA79-3B0A-64B3-0BDB-235563AD4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9A06950-907F-FC49-2EEE-338A3E458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4E1F15-E7A0-9031-380F-AE25FBE6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6ED07C2-571E-FCBA-1337-196AA01CB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60F45C4-7247-7C85-585B-A11A50FB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54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427BF7-563B-48E1-28C1-E6717E972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1261AC9-62BC-0550-C6C5-568CB9447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A54672A-4553-51E9-0D13-D64AEA93B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346ABF-A888-C8B8-2445-78E73BC14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50BC5A5-D91A-652B-2C2E-813353650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9120AEE-EC09-2AE2-7002-62AA881D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439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F68597F-E063-85F1-AE3F-4EF2FE9EE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52A840-FAF0-041F-EAFA-4C036162F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0175C4-5B87-6058-1E8F-11952F587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5E0EA-0099-485B-BCDE-682ABD501C03}" type="datetimeFigureOut">
              <a:rPr lang="ko-KR" altLang="en-US" smtClean="0"/>
              <a:t>2024-03-24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382CBC-EA27-F1D3-D175-3F0078890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1312D5-3DC6-D835-05BC-116C7F4E1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24AD5-DF9B-4022-91CA-0900F6409B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02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5">
            <a:extLst>
              <a:ext uri="{FF2B5EF4-FFF2-40B4-BE49-F238E27FC236}">
                <a16:creationId xmlns:a16="http://schemas.microsoft.com/office/drawing/2014/main" id="{80078248-16A3-93B7-AAFB-16740222F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oundRect">
            <a:avLst/>
          </a:prstGeom>
          <a:noFill/>
          <a:ln w="889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75EF01-6945-14C3-417B-F11FF81A89C6}"/>
              </a:ext>
            </a:extLst>
          </p:cNvPr>
          <p:cNvSpPr txBox="1"/>
          <p:nvPr/>
        </p:nvSpPr>
        <p:spPr>
          <a:xfrm>
            <a:off x="2755392" y="1577499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kumimoji="0" lang="ko-KR" altLang="en-US" sz="18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롤기법</a:t>
            </a:r>
            <a:r>
              <a:rPr kumimoji="0"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  <a:r>
              <a:rPr kumimoji="0"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루프기법</a:t>
            </a:r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r>
              <a:rPr kumimoji="0"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소라 머리를 </a:t>
            </a:r>
            <a:r>
              <a:rPr kumimoji="0" lang="ko-KR" altLang="en-US" sz="18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완성하시오</a:t>
            </a:r>
            <a:r>
              <a:rPr kumimoji="0"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991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5">
            <a:extLst>
              <a:ext uri="{FF2B5EF4-FFF2-40B4-BE49-F238E27FC236}">
                <a16:creationId xmlns:a16="http://schemas.microsoft.com/office/drawing/2014/main" id="{80078248-16A3-93B7-AAFB-16740222F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oundRect">
            <a:avLst/>
          </a:prstGeom>
          <a:noFill/>
          <a:ln w="889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75EF01-6945-14C3-417B-F11FF81A89C6}"/>
              </a:ext>
            </a:extLst>
          </p:cNvPr>
          <p:cNvSpPr txBox="1"/>
          <p:nvPr/>
        </p:nvSpPr>
        <p:spPr>
          <a:xfrm>
            <a:off x="2755392" y="1577499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ko-KR" altLang="en-US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포니테일</a:t>
            </a: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꼬기</a:t>
            </a: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  <a:r>
              <a:rPr lang="ko-KR" altLang="en-US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브래이드</a:t>
            </a:r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r>
              <a:rPr kumimoji="0"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kumimoji="0"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가지 기법을 사용하여 업스타일을 </a:t>
            </a:r>
            <a:r>
              <a:rPr kumimoji="0" lang="ko-KR" altLang="en-US" sz="18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완성하시오</a:t>
            </a:r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73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5">
            <a:extLst>
              <a:ext uri="{FF2B5EF4-FFF2-40B4-BE49-F238E27FC236}">
                <a16:creationId xmlns:a16="http://schemas.microsoft.com/office/drawing/2014/main" id="{80078248-16A3-93B7-AAFB-16740222F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oundRect">
            <a:avLst/>
          </a:prstGeom>
          <a:noFill/>
          <a:ln w="889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75EF01-6945-14C3-417B-F11FF81A89C6}"/>
              </a:ext>
            </a:extLst>
          </p:cNvPr>
          <p:cNvSpPr txBox="1"/>
          <p:nvPr/>
        </p:nvSpPr>
        <p:spPr>
          <a:xfrm>
            <a:off x="2755392" y="1577499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ko-KR" altLang="en-US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포니테일</a:t>
            </a: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매듭</a:t>
            </a: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겹치기</a:t>
            </a:r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r>
              <a:rPr kumimoji="0"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kumimoji="0"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가지 기법을 사용하여 업스타일을 </a:t>
            </a:r>
            <a:r>
              <a:rPr kumimoji="0" lang="ko-KR" altLang="en-US" sz="18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완성하시오</a:t>
            </a:r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185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5">
            <a:extLst>
              <a:ext uri="{FF2B5EF4-FFF2-40B4-BE49-F238E27FC236}">
                <a16:creationId xmlns:a16="http://schemas.microsoft.com/office/drawing/2014/main" id="{80078248-16A3-93B7-AAFB-16740222F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88293"/>
          </a:xfrm>
          <a:prstGeom prst="roundRect">
            <a:avLst/>
          </a:prstGeom>
          <a:noFill/>
          <a:ln w="889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75EF01-6945-14C3-417B-F11FF81A89C6}"/>
              </a:ext>
            </a:extLst>
          </p:cNvPr>
          <p:cNvSpPr txBox="1"/>
          <p:nvPr/>
        </p:nvSpPr>
        <p:spPr>
          <a:xfrm>
            <a:off x="2950464" y="1416141"/>
            <a:ext cx="6096000" cy="374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lnSpc>
                <a:spcPct val="160000"/>
              </a:lnSpc>
            </a:pP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업스타일 기법 </a:t>
            </a: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가지이상 사용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indent="0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① 땋기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브래이드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braid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② 꼬기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트위스트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twist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③ 매듭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나트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knot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➃ 고리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루프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loop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➄ 겹치기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오버랩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overlap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➅ 말기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roll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algn="ctr" eaLnBrk="1" hangingPunct="1"/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r>
              <a:rPr kumimoji="0"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kumimoji="0"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가지 기법을 사용하여 업스타일을 </a:t>
            </a:r>
            <a:r>
              <a:rPr kumimoji="0" lang="ko-KR" altLang="en-US" sz="18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완성하시오</a:t>
            </a:r>
            <a:endParaRPr kumimoji="0"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497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75</Words>
  <Application>Microsoft Office PowerPoint</Application>
  <PresentationFormat>와이드스크린</PresentationFormat>
  <Paragraphs>24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함초롬바탕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mihyun kim</dc:creator>
  <cp:lastModifiedBy>mihyun kim</cp:lastModifiedBy>
  <cp:revision>4</cp:revision>
  <dcterms:created xsi:type="dcterms:W3CDTF">2024-03-24T06:12:33Z</dcterms:created>
  <dcterms:modified xsi:type="dcterms:W3CDTF">2024-03-24T06:23:06Z</dcterms:modified>
</cp:coreProperties>
</file>